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58" r:id="rId7"/>
    <p:sldId id="261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565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78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828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08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48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710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668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375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405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423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260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1E9D-42C6-4CCA-8FB9-16F256173FA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956ED-BF24-428E-B496-50F843D979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898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90600" y="332656"/>
            <a:ext cx="7772400" cy="1470025"/>
          </a:xfrm>
        </p:spPr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Creatief schrijven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30" name="Picture 6" descr="http://sharecursussen.nl/wp-content/uploads/2013/08/schrijven-300x1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580907"/>
            <a:ext cx="4290123" cy="248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ww.artex-texel.nl/img/thumb/loesje2-5.jpg/500/5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88840"/>
            <a:ext cx="2842650" cy="402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57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P</a:t>
            </a:r>
            <a:r>
              <a:rPr lang="nl-NL" dirty="0" smtClean="0">
                <a:solidFill>
                  <a:schemeClr val="bg1"/>
                </a:solidFill>
              </a:rPr>
              <a:t>rogramma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dirty="0" smtClean="0">
                <a:solidFill>
                  <a:schemeClr val="bg1"/>
                </a:solidFill>
              </a:rPr>
              <a:t>Inkomopdracht: elektriciteit</a:t>
            </a:r>
          </a:p>
          <a:p>
            <a:pPr>
              <a:buFontTx/>
              <a:buChar char="-"/>
            </a:pPr>
            <a:r>
              <a:rPr lang="nl-NL" dirty="0" smtClean="0">
                <a:solidFill>
                  <a:schemeClr val="bg1"/>
                </a:solidFill>
              </a:rPr>
              <a:t>Opdracht 1: jouw ideale vakantiedag</a:t>
            </a:r>
          </a:p>
          <a:p>
            <a:pPr>
              <a:buFontTx/>
              <a:buChar char="-"/>
            </a:pPr>
            <a:r>
              <a:rPr lang="nl-NL" dirty="0" smtClean="0">
                <a:solidFill>
                  <a:schemeClr val="bg1"/>
                </a:solidFill>
              </a:rPr>
              <a:t>Opdracht 2: verplaats je in een ander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Wat gaan we leren?</a:t>
            </a: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Je kunt creatief omgaan met taal door een verhaal te schrijven vanuit de ogen van iemand anders.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45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Inkomopdracht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dirty="0" smtClean="0">
                <a:solidFill>
                  <a:schemeClr val="bg1"/>
                </a:solidFill>
              </a:rPr>
              <a:t>Je bent thuis huiswerk aan het maken. Elektriciteit is erg belangrijk. Waarschijnlijk ook bij het huiswerk. Opeens valt de elektriciteit uit. Wat zijn vijf dingen die je nu zou gaan doen?</a:t>
            </a:r>
          </a:p>
          <a:p>
            <a:pPr marL="0" indent="0">
              <a:buNone/>
            </a:pPr>
            <a:endParaRPr lang="nl-N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Klaar? Bedenk 5-10 redenen waarom liegen zou mogen.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15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Opdracht 1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chemeClr val="bg1"/>
                </a:solidFill>
              </a:rPr>
              <a:t>Je schrijft </a:t>
            </a:r>
            <a:r>
              <a:rPr lang="nl-NL" dirty="0">
                <a:solidFill>
                  <a:schemeClr val="bg1"/>
                </a:solidFill>
              </a:rPr>
              <a:t>5</a:t>
            </a:r>
            <a:r>
              <a:rPr lang="nl-NL" dirty="0" smtClean="0">
                <a:solidFill>
                  <a:schemeClr val="bg1"/>
                </a:solidFill>
              </a:rPr>
              <a:t> </a:t>
            </a:r>
            <a:r>
              <a:rPr lang="nl-NL" dirty="0" smtClean="0">
                <a:solidFill>
                  <a:schemeClr val="bg1"/>
                </a:solidFill>
              </a:rPr>
              <a:t>minuten. Beschrijf jouw ideale vakantiedag.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digidact.nl/Digidact_C01/UploadData/images/81/0/Images/vakanti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52936"/>
            <a:ext cx="4824536" cy="361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595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Opdracht 2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www.anp-archief.nl/attachment/6557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28800"/>
            <a:ext cx="621058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53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Opdracht 2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47260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nl-NL" sz="2000" dirty="0">
                <a:solidFill>
                  <a:prstClr val="white"/>
                </a:solidFill>
              </a:rPr>
              <a:t>Wat? </a:t>
            </a:r>
            <a:endParaRPr lang="nl-NL" sz="2000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000" dirty="0" smtClean="0">
                <a:solidFill>
                  <a:prstClr val="white"/>
                </a:solidFill>
              </a:rPr>
              <a:t>Je verplaatst je in de persoon op het plaatje. Jij bent haar. Schrijf een kort verhaal over haar (jouw) dag. Wat heeft ze gedaan? Wat gaat ze doen? </a:t>
            </a:r>
            <a:endParaRPr lang="nl-NL" sz="2000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endParaRPr lang="nl-NL" sz="2000" dirty="0">
              <a:solidFill>
                <a:prstClr val="white"/>
              </a:solidFill>
            </a:endParaRPr>
          </a:p>
          <a:p>
            <a:pPr lvl="0"/>
            <a:r>
              <a:rPr lang="nl-NL" sz="2000" dirty="0">
                <a:solidFill>
                  <a:prstClr val="white"/>
                </a:solidFill>
              </a:rPr>
              <a:t>Hoe? </a:t>
            </a:r>
            <a:endParaRPr lang="nl-NL" sz="2000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000" dirty="0" smtClean="0">
                <a:solidFill>
                  <a:prstClr val="white"/>
                </a:solidFill>
              </a:rPr>
              <a:t>Je </a:t>
            </a:r>
            <a:r>
              <a:rPr lang="nl-NL" sz="2000" dirty="0">
                <a:solidFill>
                  <a:prstClr val="white"/>
                </a:solidFill>
              </a:rPr>
              <a:t>schrijft individueel </a:t>
            </a:r>
            <a:r>
              <a:rPr lang="nl-NL" sz="2000" dirty="0" smtClean="0">
                <a:solidFill>
                  <a:prstClr val="white"/>
                </a:solidFill>
              </a:rPr>
              <a:t>een verhaal over haar (jouw) dag. Je werkt dus alleen.</a:t>
            </a:r>
            <a:endParaRPr lang="nl-NL" sz="2000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000" dirty="0">
                <a:solidFill>
                  <a:prstClr val="white"/>
                </a:solidFill>
              </a:rPr>
              <a:t>Let ook op spelling, grammatica en interpunctie. </a:t>
            </a:r>
          </a:p>
          <a:p>
            <a:pPr marL="0" lvl="0" indent="0">
              <a:buNone/>
            </a:pPr>
            <a:endParaRPr lang="nl-NL" sz="2000" dirty="0">
              <a:solidFill>
                <a:prstClr val="white"/>
              </a:solidFill>
            </a:endParaRPr>
          </a:p>
          <a:p>
            <a:pPr lvl="0"/>
            <a:r>
              <a:rPr lang="nl-NL" sz="2000" dirty="0">
                <a:solidFill>
                  <a:prstClr val="white"/>
                </a:solidFill>
              </a:rPr>
              <a:t>Hulp? </a:t>
            </a:r>
            <a:endParaRPr lang="nl-NL" sz="2000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000" dirty="0" smtClean="0">
                <a:solidFill>
                  <a:prstClr val="white"/>
                </a:solidFill>
              </a:rPr>
              <a:t>Je </a:t>
            </a:r>
            <a:r>
              <a:rPr lang="nl-NL" sz="2000" dirty="0">
                <a:solidFill>
                  <a:prstClr val="white"/>
                </a:solidFill>
              </a:rPr>
              <a:t>werkt alleen. Als je een vraag hebt, mag je je vinger opsteken.</a:t>
            </a:r>
          </a:p>
          <a:p>
            <a:pPr marL="0" lvl="0" indent="0">
              <a:buNone/>
            </a:pPr>
            <a:endParaRPr lang="nl-NL" sz="2000" dirty="0">
              <a:solidFill>
                <a:prstClr val="white"/>
              </a:solidFill>
            </a:endParaRPr>
          </a:p>
          <a:p>
            <a:pPr lvl="0"/>
            <a:r>
              <a:rPr lang="nl-NL" sz="2000" dirty="0">
                <a:solidFill>
                  <a:prstClr val="white"/>
                </a:solidFill>
              </a:rPr>
              <a:t>Tijd? </a:t>
            </a:r>
            <a:endParaRPr lang="nl-NL" sz="2000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000" dirty="0" smtClean="0">
                <a:solidFill>
                  <a:prstClr val="white"/>
                </a:solidFill>
              </a:rPr>
              <a:t>15</a:t>
            </a:r>
            <a:r>
              <a:rPr lang="nl-NL" sz="2000" dirty="0" smtClean="0">
                <a:solidFill>
                  <a:prstClr val="white"/>
                </a:solidFill>
              </a:rPr>
              <a:t> </a:t>
            </a:r>
            <a:r>
              <a:rPr lang="nl-NL" sz="2000" dirty="0">
                <a:solidFill>
                  <a:prstClr val="white"/>
                </a:solidFill>
              </a:rPr>
              <a:t>minuten</a:t>
            </a:r>
          </a:p>
          <a:p>
            <a:pPr lvl="0"/>
            <a:endParaRPr lang="nl-NL" sz="2000" dirty="0">
              <a:solidFill>
                <a:prstClr val="white"/>
              </a:solidFill>
            </a:endParaRPr>
          </a:p>
          <a:p>
            <a:pPr lvl="0"/>
            <a:r>
              <a:rPr lang="nl-NL" sz="2000" dirty="0">
                <a:solidFill>
                  <a:prstClr val="white"/>
                </a:solidFill>
              </a:rPr>
              <a:t>Uitkomst? </a:t>
            </a:r>
            <a:endParaRPr lang="nl-NL" sz="2000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000" dirty="0" smtClean="0">
                <a:solidFill>
                  <a:prstClr val="white"/>
                </a:solidFill>
              </a:rPr>
              <a:t>Je </a:t>
            </a:r>
            <a:r>
              <a:rPr lang="nl-NL" sz="2000" dirty="0">
                <a:solidFill>
                  <a:prstClr val="white"/>
                </a:solidFill>
              </a:rPr>
              <a:t>bent bezig geweest met een creatieve manier van schrijven.</a:t>
            </a:r>
          </a:p>
          <a:p>
            <a:pPr marL="0" lvl="0" indent="0">
              <a:buNone/>
            </a:pPr>
            <a:endParaRPr lang="nl-NL" sz="2000" dirty="0">
              <a:solidFill>
                <a:prstClr val="white"/>
              </a:solidFill>
            </a:endParaRPr>
          </a:p>
          <a:p>
            <a:pPr lvl="0"/>
            <a:r>
              <a:rPr lang="nl-NL" sz="2000" dirty="0">
                <a:solidFill>
                  <a:prstClr val="white"/>
                </a:solidFill>
              </a:rPr>
              <a:t>Klaar? </a:t>
            </a:r>
            <a:endParaRPr lang="nl-NL" sz="2000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nl-NL" sz="2000" dirty="0" smtClean="0">
                <a:solidFill>
                  <a:prstClr val="white"/>
                </a:solidFill>
              </a:rPr>
              <a:t>Zoveel </a:t>
            </a:r>
            <a:r>
              <a:rPr lang="nl-NL" sz="2000" dirty="0">
                <a:solidFill>
                  <a:prstClr val="white"/>
                </a:solidFill>
              </a:rPr>
              <a:t>mogelijk beschrijven en uitleggen. Helemaal klaar? </a:t>
            </a:r>
            <a:r>
              <a:rPr lang="nl-NL" sz="2000" dirty="0" smtClean="0">
                <a:solidFill>
                  <a:prstClr val="white"/>
                </a:solidFill>
              </a:rPr>
              <a:t>Maak je ideale vakantiedag nog uitgebreider.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903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 descr="http://www.anp-archief.nl/attachment/6557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7752302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32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224</Words>
  <Application>Microsoft Office PowerPoint</Application>
  <PresentationFormat>Diavoorstelling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Creatief schrijven</vt:lpstr>
      <vt:lpstr>Programma</vt:lpstr>
      <vt:lpstr>Inkomopdracht</vt:lpstr>
      <vt:lpstr>Opdracht 1</vt:lpstr>
      <vt:lpstr>Opdracht 2</vt:lpstr>
      <vt:lpstr>Opdracht 2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Tom</dc:creator>
  <cp:lastModifiedBy>Tom</cp:lastModifiedBy>
  <cp:revision>15</cp:revision>
  <dcterms:created xsi:type="dcterms:W3CDTF">2015-12-08T17:39:43Z</dcterms:created>
  <dcterms:modified xsi:type="dcterms:W3CDTF">2016-05-31T15:21:43Z</dcterms:modified>
</cp:coreProperties>
</file>